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278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21" y="278477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Unlocking Customer Insights</a:t>
            </a:r>
            <a:endParaRPr lang="en-US" sz="6000" dirty="0"/>
          </a:p>
        </p:txBody>
      </p:sp>
      <p:sp>
        <p:nvSpPr>
          <p:cNvPr id="4" name="Text 1"/>
          <p:cNvSpPr/>
          <p:nvPr/>
        </p:nvSpPr>
        <p:spPr>
          <a:xfrm>
            <a:off x="793790" y="48476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data for strategic business growth.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01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Outline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4947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793790" y="35592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Problem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06741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Defining the core challenges we aim to solve.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302990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384947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428548" y="3559254"/>
            <a:ext cx="439495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EDA (Exploratory Data Analysis)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428548" y="4067413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patterns and insights from raw data.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271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82195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93790" y="5356503"/>
            <a:ext cx="317742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Trends and Projections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93790" y="586466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Forecasting future outcomes based on historical data.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271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82195"/>
            <a:ext cx="6408063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428548" y="5356503"/>
            <a:ext cx="41623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Recommendation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428548" y="5864662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Proposing strategic actions supported by evidence.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26532"/>
            <a:ext cx="606504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Business Problem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1910953"/>
            <a:ext cx="3664744" cy="3079194"/>
          </a:xfrm>
          <a:prstGeom prst="roundRect">
            <a:avLst>
              <a:gd name="adj" fmla="val 47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49710" y="1910953"/>
            <a:ext cx="121920" cy="3079194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28924" y="2168247"/>
            <a:ext cx="3058716" cy="1339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Understanding Customer Behavior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6628924" y="3644146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we better understand our customers' purchasing habits?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1910953"/>
            <a:ext cx="3664863" cy="3079194"/>
          </a:xfrm>
          <a:prstGeom prst="roundRect">
            <a:avLst>
              <a:gd name="adj" fmla="val 475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141268" y="1910953"/>
            <a:ext cx="121920" cy="3079194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520482" y="2168247"/>
            <a:ext cx="3058835" cy="893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Optimizing Strategies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0520482" y="3197542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we use data to improve marketing and product offerings?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216962"/>
            <a:ext cx="3664744" cy="2185988"/>
          </a:xfrm>
          <a:prstGeom prst="roundRect">
            <a:avLst>
              <a:gd name="adj" fmla="val 669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49710" y="5216962"/>
            <a:ext cx="121920" cy="2185988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628924" y="5474256"/>
            <a:ext cx="3058716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Driving Growth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6628924" y="6056948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these insights lead to increased revenue and loyalty?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14" y="749617"/>
            <a:ext cx="6594753" cy="607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 &amp; Dataset Summary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134814" y="1635443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dataset's structure, size, and key variables is crucial for effective analysis.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134814" y="2436495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134814" y="2728555"/>
            <a:ext cx="3830955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134814" y="2866906"/>
            <a:ext cx="2431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Organization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134814" y="3281958"/>
            <a:ext cx="3830955" cy="148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Datasets are organized into logical structures, often separating raw imports from cleaned and prepared versions to ensure data integrity and analytical readiness.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34814" y="4874776"/>
            <a:ext cx="3830955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DATABASE datacleaning;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0151031" y="2436495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10151031" y="2728555"/>
            <a:ext cx="3830955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151031" y="2866906"/>
            <a:ext cx="2431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151031" y="3281958"/>
            <a:ext cx="3830955" cy="1185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preliminary inspection of the dataset's columns and a sample of its rows helps in identifying key variables, data types, and overall structure.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151031" y="4578429"/>
            <a:ext cx="3830955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customer_behavior_clean LIMIT 10;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34814" y="5495330"/>
            <a:ext cx="185261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134814" y="5787390"/>
            <a:ext cx="7847171" cy="2286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134814" y="5925741"/>
            <a:ext cx="2431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Analysis Preparation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6134814" y="6340793"/>
            <a:ext cx="7847171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optimized views facilitates reporting in tools like Power BI, streamlining access to key variables and insights derived from the dataset.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6134814" y="7044571"/>
            <a:ext cx="784717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VIEW vw_customer_behavior AS ...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62169"/>
            <a:ext cx="720685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 Distribution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10K+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391733"/>
            <a:ext cx="232981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Customer Count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3790" y="389989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unique customer IDs in the dataset, indicating the scale of our customer base.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$150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3391733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Purchase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407093" y="427196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value of transactions, representing a central tendency for spending habits.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235993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4.2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3391733"/>
            <a:ext cx="232981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Review Rating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020395" y="4271963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customer satisfaction score, reflecting the overall sentiment towards products/services.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3416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summaries highlight the characteristics and distribution of key variables within the dataset.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776" y="385643"/>
            <a:ext cx="9354503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 Distribution: Customer Behavior Patterns</a:t>
            </a:r>
            <a:endParaRPr lang="en-US" sz="28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8EF07-6A72-F03D-39F9-9E24D556D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5690"/>
            <a:ext cx="14541189" cy="74539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035" y="371594"/>
            <a:ext cx="8775025" cy="443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 Distribution: Discounts &amp; Subscriptions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73035" y="1152882"/>
            <a:ext cx="177391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Discount Impact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473035" y="1509713"/>
            <a:ext cx="6677382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using discounts but spending above average.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3035" y="1847493"/>
            <a:ext cx="6677382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COUNT(DISTINCT customer_id) FROM customer_behavior_clean WHERE discount_applied = 'Yes' AND purchase_amount &gt;= (SELECT AVG(purchase_amount) FROM customer_behavior_clean);</a:t>
            </a:r>
            <a:endParaRPr lang="en-US" sz="10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47211"/>
            <a:ext cx="7150417" cy="667738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7602" y="1152882"/>
            <a:ext cx="1773912" cy="221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Subscriber Spending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487602" y="1509713"/>
            <a:ext cx="6677382" cy="216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Avg. spend and total revenue for subscribers vs. non-subscribers.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7602" y="1847493"/>
            <a:ext cx="6677382" cy="447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subscription_status, AVG(purchase_amount), SUM(purchase_amount) FROM customer_behavior_clean GROUP BY subscription_status;</a:t>
            </a:r>
            <a:endParaRPr lang="en-US" sz="10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602" y="2447211"/>
            <a:ext cx="7142798" cy="66773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776" y="385643"/>
            <a:ext cx="9436894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 Distribution: Product &amp; Shipping Analysis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90776" y="1196221"/>
            <a:ext cx="1946196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Reviewed Products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90776" y="1566386"/>
            <a:ext cx="665333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5 products with highest average review rating.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0776" y="1916906"/>
            <a:ext cx="6653332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item_purchased, AVG(review_rating) FROM customer_behavior_clean GROUP BY item_purchased ORDER BY avg_review_rating DESC LIMIT 5;</a:t>
            </a:r>
            <a:endParaRPr lang="en-US" sz="1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8532"/>
            <a:ext cx="7144108" cy="66533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93913" y="1196221"/>
            <a:ext cx="2289691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Shipping Type Comparison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493913" y="1566386"/>
            <a:ext cx="6653332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purchase amounts for Standard vs. Express shipping.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3913" y="1916906"/>
            <a:ext cx="6653332" cy="463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shipping_type, AVG(purchase_amount) FROM customer_behavior_clean GROUP BY shipping_type;</a:t>
            </a:r>
            <a:endParaRPr lang="en-US" sz="11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912" y="2538532"/>
            <a:ext cx="7136487" cy="66533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817" y="493276"/>
            <a:ext cx="6801803" cy="588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Data-Driven Recommendations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27817" y="1440537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688360" y="1465778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210747" y="1502092"/>
            <a:ext cx="3743206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Strengthen Subscription Programs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10747" y="1904048"/>
            <a:ext cx="127918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Incentivize high-frequency customers to subscribe.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627817" y="2549843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688360" y="2575084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210747" y="2611398"/>
            <a:ext cx="467951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Marketing on High-Value Age Groups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210747" y="3013353"/>
            <a:ext cx="127918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campaigns for top-performing segments.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27817" y="3659148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88360" y="3684389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210747" y="3720703"/>
            <a:ext cx="383964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Optimize Product Category Strategy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10747" y="4122658"/>
            <a:ext cx="127918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top-performing categories; reassess underperforming ones.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627817" y="4768453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688360" y="4793694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210747" y="4830008"/>
            <a:ext cx="2936200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 Discounts Strategically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210747" y="5231963"/>
            <a:ext cx="127918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discounts for high-value customers.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627817" y="5877758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88360" y="5903000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210747" y="5939314"/>
            <a:ext cx="2976205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Leverage Customer Reviews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210747" y="6341269"/>
            <a:ext cx="1279183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 reviews and address feedback promptly.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27817" y="6987064"/>
            <a:ext cx="403622" cy="403622"/>
          </a:xfrm>
          <a:prstGeom prst="roundRect">
            <a:avLst>
              <a:gd name="adj" fmla="val 18667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688360" y="7012305"/>
            <a:ext cx="282535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1210747" y="7048619"/>
            <a:ext cx="4430792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Strengthen Retention of Loyal Customers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210747" y="7450574"/>
            <a:ext cx="13319292" cy="779026"/>
          </a:xfrm>
          <a:prstGeom prst="rect">
            <a:avLst/>
          </a:prstGeom>
          <a:solidFill>
            <a:schemeClr val="bg1"/>
          </a:solidFill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loyalty programs for repeat buyers.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581</Words>
  <Application>Microsoft Office PowerPoint</Application>
  <PresentationFormat>Custom</PresentationFormat>
  <Paragraphs>90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Inter</vt:lpstr>
      <vt:lpstr>Consolas</vt:lpstr>
      <vt:lpstr>Petrona Light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NDUNGUTSE Appollinaire</cp:lastModifiedBy>
  <cp:revision>2</cp:revision>
  <dcterms:created xsi:type="dcterms:W3CDTF">2026-01-04T15:11:19Z</dcterms:created>
  <dcterms:modified xsi:type="dcterms:W3CDTF">2026-01-04T15:22:14Z</dcterms:modified>
</cp:coreProperties>
</file>